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A5D7-89B2-486B-8BC1-DA03A1DB0D64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46E9-725B-43D3-B72A-B96E912EDF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A5D7-89B2-486B-8BC1-DA03A1DB0D64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46E9-725B-43D3-B72A-B96E912EDF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A5D7-89B2-486B-8BC1-DA03A1DB0D64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46E9-725B-43D3-B72A-B96E912EDF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A5D7-89B2-486B-8BC1-DA03A1DB0D64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46E9-725B-43D3-B72A-B96E912EDF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A5D7-89B2-486B-8BC1-DA03A1DB0D64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46E9-725B-43D3-B72A-B96E912EDF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A5D7-89B2-486B-8BC1-DA03A1DB0D64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46E9-725B-43D3-B72A-B96E912EDF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A5D7-89B2-486B-8BC1-DA03A1DB0D64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46E9-725B-43D3-B72A-B96E912EDF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A5D7-89B2-486B-8BC1-DA03A1DB0D64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46E9-725B-43D3-B72A-B96E912EDF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A5D7-89B2-486B-8BC1-DA03A1DB0D64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46E9-725B-43D3-B72A-B96E912EDF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A5D7-89B2-486B-8BC1-DA03A1DB0D64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5A46E9-725B-43D3-B72A-B96E912EDF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A5D7-89B2-486B-8BC1-DA03A1DB0D64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46E9-725B-43D3-B72A-B96E912EDF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E9CA5D7-89B2-486B-8BC1-DA03A1DB0D64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45A46E9-725B-43D3-B72A-B96E912EDF4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ckeringtonlib/diy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ructables.com/id/Folded-Book-Art-Best-most-clear-Tutorial-available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Upcycle Your Book!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An Earth Day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upcycling?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20" y="1100138"/>
            <a:ext cx="6369985" cy="3579812"/>
          </a:xfrm>
        </p:spPr>
      </p:pic>
      <p:sp>
        <p:nvSpPr>
          <p:cNvPr id="5" name="TextBox 4">
            <a:hlinkClick r:id="rId3"/>
          </p:cNvPr>
          <p:cNvSpPr txBox="1"/>
          <p:nvPr/>
        </p:nvSpPr>
        <p:spPr>
          <a:xfrm>
            <a:off x="1371600" y="4735677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Pickerington Public Library DIY Pinterest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29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6" r="16501"/>
          <a:stretch/>
        </p:blipFill>
        <p:spPr>
          <a:xfrm>
            <a:off x="914400" y="1219200"/>
            <a:ext cx="3352800" cy="2854829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3200400" cy="3712464"/>
          </a:xfrm>
        </p:spPr>
        <p:txBody>
          <a:bodyPr/>
          <a:lstStyle/>
          <a:p>
            <a:r>
              <a:rPr lang="en-US" dirty="0" smtClean="0"/>
              <a:t>Supplies:</a:t>
            </a:r>
          </a:p>
          <a:p>
            <a:r>
              <a:rPr lang="en-US" dirty="0" smtClean="0"/>
              <a:t>Book</a:t>
            </a:r>
          </a:p>
          <a:p>
            <a:r>
              <a:rPr lang="en-US" dirty="0" smtClean="0"/>
              <a:t>Ruler with centimeters</a:t>
            </a:r>
          </a:p>
          <a:p>
            <a:r>
              <a:rPr lang="en-US" dirty="0" smtClean="0"/>
              <a:t>Writing Utensil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Craft: book folding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4572000"/>
            <a:ext cx="426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Instructions pulled from </a:t>
            </a:r>
            <a:r>
              <a:rPr lang="en-US" dirty="0" smtClean="0">
                <a:hlinkClick r:id="rId3"/>
              </a:rPr>
              <a:t>Instructables.com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2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799"/>
            <a:ext cx="2944954" cy="1655063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How many pages are in your book?</a:t>
            </a:r>
          </a:p>
          <a:p>
            <a:r>
              <a:rPr lang="en-US" dirty="0" smtClean="0"/>
              <a:t>Split that number in half.</a:t>
            </a:r>
          </a:p>
          <a:p>
            <a:r>
              <a:rPr lang="en-US" dirty="0" smtClean="0"/>
              <a:t>Open your book to the halfway point.</a:t>
            </a:r>
          </a:p>
          <a:p>
            <a:r>
              <a:rPr lang="en-US" dirty="0" smtClean="0"/>
              <a:t>Count 20 pages back from the halfway point. This is where you will start.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one: find the middle of your book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29" y="3124200"/>
            <a:ext cx="2944954" cy="165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2" r="18277"/>
          <a:stretch/>
        </p:blipFill>
        <p:spPr>
          <a:xfrm>
            <a:off x="762000" y="1219200"/>
            <a:ext cx="3622115" cy="3200400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Hold the book like you would if you were reading it.</a:t>
            </a:r>
          </a:p>
          <a:p>
            <a:r>
              <a:rPr lang="en-US" dirty="0" smtClean="0"/>
              <a:t>Turn the book a quarter turn, so that the page numbers are on the </a:t>
            </a:r>
            <a:r>
              <a:rPr lang="en-US" smtClean="0"/>
              <a:t>upper left.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two: position the 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0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990600"/>
            <a:ext cx="3200400" cy="1798624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 the first page, measuring from left to right, mark the page at 7.7 cm and 8.9 cm.</a:t>
            </a:r>
          </a:p>
          <a:p>
            <a:r>
              <a:rPr lang="en-US" dirty="0" smtClean="0"/>
              <a:t>The gap between your marks should be 1.2 cm.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three: mark the pages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3048000"/>
            <a:ext cx="3200400" cy="17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6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8200" y="1066800"/>
            <a:ext cx="6934200" cy="3712464"/>
          </a:xfrm>
        </p:spPr>
        <p:txBody>
          <a:bodyPr>
            <a:normAutofit/>
          </a:bodyPr>
          <a:lstStyle/>
          <a:p>
            <a:r>
              <a:rPr lang="en-US" dirty="0" smtClean="0"/>
              <a:t>Flip to the next page. You will always be measuring the page on top.</a:t>
            </a:r>
          </a:p>
          <a:p>
            <a:r>
              <a:rPr lang="en-US" dirty="0" smtClean="0"/>
              <a:t>Mark the second page at 7.1 cm and 9.6 cm.</a:t>
            </a:r>
          </a:p>
          <a:p>
            <a:r>
              <a:rPr lang="en-US" dirty="0" smtClean="0"/>
              <a:t>Use the handout to get the rest of the values for the remaining 28 pages.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three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22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990600"/>
            <a:ext cx="3216275" cy="1807546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Flip the book so that the marked pages are now on the bottom.</a:t>
            </a:r>
          </a:p>
          <a:p>
            <a:r>
              <a:rPr lang="en-US" smtClean="0"/>
              <a:t>Fold each </a:t>
            </a:r>
            <a:r>
              <a:rPr lang="en-US" dirty="0" smtClean="0"/>
              <a:t>page 90 degrees at each mark you have made. See picture.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four: folding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3047999"/>
            <a:ext cx="3200400" cy="17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101</TotalTime>
  <Words>234</Words>
  <Application>Microsoft Office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Angles</vt:lpstr>
      <vt:lpstr>Upcycle Your Book!</vt:lpstr>
      <vt:lpstr>What is upcycling?</vt:lpstr>
      <vt:lpstr>Our Craft: book folding</vt:lpstr>
      <vt:lpstr>Step one: find the middle of your book</vt:lpstr>
      <vt:lpstr>Step two: position the book</vt:lpstr>
      <vt:lpstr>Step three: mark the pages</vt:lpstr>
      <vt:lpstr>Step three continued</vt:lpstr>
      <vt:lpstr>Step four: folding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Upcycle Your Book!</dc:title>
  <dc:creator>pplstaff</dc:creator>
  <cp:lastModifiedBy>pplstaff</cp:lastModifiedBy>
  <cp:revision>16</cp:revision>
  <dcterms:created xsi:type="dcterms:W3CDTF">2016-04-05T18:58:02Z</dcterms:created>
  <dcterms:modified xsi:type="dcterms:W3CDTF">2017-06-22T15:24:56Z</dcterms:modified>
</cp:coreProperties>
</file>